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embeddedFontLst>
    <p:embeddedFont>
      <p:font typeface="Playfair Display"/>
      <p:regular r:id="rId9"/>
      <p:bold r:id="rId10"/>
      <p:italic r:id="rId11"/>
      <p:boldItalic r:id="rId12"/>
    </p:embeddedFont>
    <p:embeddedFont>
      <p:font typeface="Average"/>
      <p:regular r:id="rId13"/>
    </p:embeddedFont>
    <p:embeddedFont>
      <p:font typeface="Oswald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italic.fntdata"/><Relationship Id="rId10" Type="http://schemas.openxmlformats.org/officeDocument/2006/relationships/font" Target="fonts/PlayfairDisplay-bold.fntdata"/><Relationship Id="rId13" Type="http://schemas.openxmlformats.org/officeDocument/2006/relationships/font" Target="fonts/Average-regular.fntdata"/><Relationship Id="rId12" Type="http://schemas.openxmlformats.org/officeDocument/2006/relationships/font" Target="fonts/PlayfairDisplay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PlayfairDisplay-regular.fntdata"/><Relationship Id="rId15" Type="http://schemas.openxmlformats.org/officeDocument/2006/relationships/font" Target="fonts/Oswald-bold.fntdata"/><Relationship Id="rId14" Type="http://schemas.openxmlformats.org/officeDocument/2006/relationships/font" Target="fonts/Oswald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b93d70dce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b93d70dce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9b93d70dce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9b93d70dce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4350279" y="2855377"/>
            <a:ext cx="443589" cy="105632"/>
            <a:chOff x="4137525" y="2915950"/>
            <a:chExt cx="869100" cy="207000"/>
          </a:xfrm>
        </p:grpSpPr>
        <p:sp>
          <p:nvSpPr>
            <p:cNvPr id="11" name="Google Shape;11;p2"/>
            <p:cNvSpPr/>
            <p:nvPr/>
          </p:nvSpPr>
          <p:spPr>
            <a:xfrm>
              <a:off x="446857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>
              <a:off x="47996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4137525" y="2915950"/>
              <a:ext cx="207000" cy="2070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" name="Google Shape;14;p2"/>
          <p:cNvSpPr txBox="1"/>
          <p:nvPr>
            <p:ph type="ctrTitle"/>
          </p:nvPr>
        </p:nvSpPr>
        <p:spPr>
          <a:xfrm>
            <a:off x="671258" y="9908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5" name="Google Shape;15;p2"/>
          <p:cNvSpPr txBox="1"/>
          <p:nvPr>
            <p:ph idx="1" type="subTitle"/>
          </p:nvPr>
        </p:nvSpPr>
        <p:spPr>
          <a:xfrm>
            <a:off x="671250" y="3174876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55275"/>
            <a:ext cx="8520600" cy="1890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671250" y="2141250"/>
            <a:ext cx="7852200" cy="861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4" name="Google Shape;34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5" name="Google Shape;35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8" name="Google Shape;38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1" name="Google Shape;4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2" name="Google Shape;42;p9"/>
          <p:cNvSpPr txBox="1"/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3" name="Google Shape;43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48" name="Google Shape;48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lat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verage"/>
              <a:buChar char="●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●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verage"/>
              <a:buChar char="○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3"/>
              </a:buClr>
              <a:buSzPts val="1400"/>
              <a:buFont typeface="Average"/>
              <a:buChar char="■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 algn="r">
              <a:buNone/>
              <a:defRPr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671258" y="2317700"/>
            <a:ext cx="7801500" cy="173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Forensic Science Club</a:t>
            </a:r>
            <a:endParaRPr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724975" y="4047801"/>
            <a:ext cx="78015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Advisor: Ms. Baker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Location: D5</a:t>
            </a:r>
            <a:endParaRPr/>
          </a:p>
        </p:txBody>
      </p:sp>
      <p:pic>
        <p:nvPicPr>
          <p:cNvPr id="61" name="Google Shape;61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1251" y="94000"/>
            <a:ext cx="7544400" cy="3092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 txBox="1"/>
          <p:nvPr>
            <p:ph type="title"/>
          </p:nvPr>
        </p:nvSpPr>
        <p:spPr>
          <a:xfrm>
            <a:off x="311700" y="53725"/>
            <a:ext cx="8520600" cy="3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do we do in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Forensic Science Club? </a:t>
            </a:r>
            <a:endParaRPr/>
          </a:p>
        </p:txBody>
      </p:sp>
      <p:sp>
        <p:nvSpPr>
          <p:cNvPr id="67" name="Google Shape;67;p14"/>
          <p:cNvSpPr txBox="1"/>
          <p:nvPr>
            <p:ph idx="1" type="body"/>
          </p:nvPr>
        </p:nvSpPr>
        <p:spPr>
          <a:xfrm>
            <a:off x="110250" y="1007200"/>
            <a:ext cx="5087100" cy="413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Our primary purpose is to provide our student members with the opportunity to participate in activities pertaining to science and law in order to help students prepare for a career in forensic science.</a:t>
            </a:r>
            <a:endParaRPr sz="15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 u="sng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Group's principal activities, events, or programs</a:t>
            </a:r>
            <a:r>
              <a:rPr lang="en" sz="1500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:</a:t>
            </a:r>
            <a:endParaRPr sz="15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Guest speakers in the field of forensics, mock crime</a:t>
            </a:r>
            <a:endParaRPr sz="15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science, Murder Mystery Dinners, information</a:t>
            </a:r>
            <a:endParaRPr sz="15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FF00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 on student jobs and internships in the field, field trips and attend conferences and symposiums.</a:t>
            </a:r>
            <a:endParaRPr sz="15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b="1" sz="2000">
              <a:solidFill>
                <a:srgbClr val="FFFF00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  <p:pic>
        <p:nvPicPr>
          <p:cNvPr id="68" name="Google Shape;6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97350" y="53725"/>
            <a:ext cx="3891675" cy="3164493"/>
          </a:xfrm>
          <a:prstGeom prst="rect">
            <a:avLst/>
          </a:prstGeom>
          <a:noFill/>
          <a:ln>
            <a:noFill/>
          </a:ln>
          <a:effectLst>
            <a:outerShdw blurRad="57150" rotWithShape="0" algn="bl" dir="5400000" dist="19050">
              <a:srgbClr val="CCCCCC">
                <a:alpha val="47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5"/>
          <p:cNvSpPr txBox="1"/>
          <p:nvPr>
            <p:ph idx="1" type="body"/>
          </p:nvPr>
        </p:nvSpPr>
        <p:spPr>
          <a:xfrm>
            <a:off x="311700" y="1152475"/>
            <a:ext cx="8520600" cy="392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b="1" i="1" lang="en">
                <a:solidFill>
                  <a:srgbClr val="FFD966"/>
                </a:solidFill>
              </a:rPr>
              <a:t>I</a:t>
            </a:r>
            <a:r>
              <a:rPr b="1" i="1" lang="en">
                <a:solidFill>
                  <a:srgbClr val="FFD966"/>
                </a:solidFill>
              </a:rPr>
              <a:t>n addition to hosting Murder Mystery Dinners, we investigate case studies on Serial Murders, How to identify and analyze evidence and disucss cold cases.</a:t>
            </a:r>
            <a:r>
              <a:rPr lang="en">
                <a:solidFill>
                  <a:srgbClr val="FFD966"/>
                </a:solidFill>
              </a:rPr>
              <a:t> </a:t>
            </a:r>
            <a:endParaRPr>
              <a:solidFill>
                <a:srgbClr val="FFD966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2400">
                <a:solidFill>
                  <a:srgbClr val="FFD966"/>
                </a:solidFill>
              </a:rPr>
              <a:t>COME JOIN US !! Club meeting dates are Wednesdays in D5 </a:t>
            </a:r>
            <a:endParaRPr sz="2400">
              <a:solidFill>
                <a:srgbClr val="FFD966"/>
              </a:solidFill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12325" y="68874"/>
            <a:ext cx="4319975" cy="2864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7725" y="157950"/>
            <a:ext cx="3921425" cy="2609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