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Average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b93d70dce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b93d70dce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b93d70dce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b93d70dce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23177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Forensic Science Club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724975" y="4047801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Advisor: Ms. Baker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Location: D5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251" y="94000"/>
            <a:ext cx="7544400" cy="309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53725"/>
            <a:ext cx="8520600" cy="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 do in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Forensic Science Club? 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110250" y="1007200"/>
            <a:ext cx="5087100" cy="413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Our primary purpose is to provide our student members with the opportunity to participate in activities pertaining to science and law in order to help students prepare for a career in forensic science.</a:t>
            </a:r>
            <a:endParaRPr sz="1500">
              <a:solidFill>
                <a:srgbClr val="FFFF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Group's principal activities, events, or programs</a:t>
            </a: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:</a:t>
            </a:r>
            <a:endParaRPr sz="1500">
              <a:solidFill>
                <a:srgbClr val="FFFF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Guest speakers in the field of forensics, mock crime</a:t>
            </a:r>
            <a:endParaRPr sz="1500">
              <a:solidFill>
                <a:srgbClr val="FFFF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science, Murder Mystery Dinners, information</a:t>
            </a:r>
            <a:endParaRPr sz="1500">
              <a:solidFill>
                <a:srgbClr val="FFFF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on student jobs and internships in the field, field trips and attend conferences and symposiums.</a:t>
            </a:r>
            <a:endParaRPr sz="1500">
              <a:solidFill>
                <a:srgbClr val="FFFF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FFFF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7350" y="53725"/>
            <a:ext cx="3891675" cy="3164493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CCCCCC">
                <a:alpha val="47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9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FFD966"/>
                </a:solidFill>
              </a:rPr>
              <a:t>I</a:t>
            </a:r>
            <a:r>
              <a:rPr b="1" i="1" lang="en">
                <a:solidFill>
                  <a:srgbClr val="FFD966"/>
                </a:solidFill>
              </a:rPr>
              <a:t>n addition to hosting Murder Mystery Dinners, we investigate case studies on Serial Murders, How to identify and analyze evidence and disucss cold cases.</a:t>
            </a:r>
            <a:r>
              <a:rPr lang="en">
                <a:solidFill>
                  <a:srgbClr val="FFD966"/>
                </a:solidFill>
              </a:rPr>
              <a:t> </a:t>
            </a:r>
            <a:endParaRPr>
              <a:solidFill>
                <a:srgbClr val="FFD966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FD966"/>
                </a:solidFill>
              </a:rPr>
              <a:t>COME JOIN US !! Club meeting dates are Wednesdays in D5 </a:t>
            </a:r>
            <a:endParaRPr sz="2400">
              <a:solidFill>
                <a:srgbClr val="FFD966"/>
              </a:solidFill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2325" y="68874"/>
            <a:ext cx="4319975" cy="286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725" y="157950"/>
            <a:ext cx="3921425" cy="260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